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8"/>
  </p:normalViewPr>
  <p:slideViewPr>
    <p:cSldViewPr snapToGrid="0">
      <p:cViewPr varScale="1">
        <p:scale>
          <a:sx n="112" d="100"/>
          <a:sy n="112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BB356-FFE6-5B8F-942E-59EB54D4C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B0205A-7D75-905C-BE0F-5375FFAF4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DBDCF-BBF8-AD4B-162E-33275879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FAF555-70A4-C99B-DA9B-CABFB5E8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78B39-8CE4-DA7D-4A1B-BADB8E19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16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358ED-92E6-40C3-8E3F-051627ED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0EB642-161A-2866-9AFD-CB29C8CA8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7C5710-65AA-796D-41EB-B68C5034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D26E1-1F5D-1B63-A8B5-86C0FEB7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43AEB-98CD-5866-0303-67D24FD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599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1A98E6-221D-5C92-9626-2CA362DFD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9E15B-9418-BC01-BBEF-5B081BB88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96477-6C7D-9D52-BEE3-6293E047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5BAD73-E594-9964-0961-E79343EA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57111-D6C7-6FD1-61D2-0BAC9F5F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225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A7266-7316-4041-422F-DDE16CE1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4A468-1190-6F92-5B93-4451A75A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942D0-565A-DD6D-4C54-F211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310910-C32E-E87B-3988-2BD0B6B0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C80E1-15ED-AF78-7CA3-106C1846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86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5F95E-BF92-E6B6-19B8-FD8A1CE1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E9E03-FDBB-25EF-4DDA-98651706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44B4B2-149D-EA9E-5D2D-3898FC11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270B8-AD3D-5DCF-8FF1-6CA5AE12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2E87F8-5B99-D666-85EA-7C9BB499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6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5E620-74D3-B21E-5EBB-10A32E83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374C8-8445-B57F-4FA1-40DEACDC1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F2A30B-58D2-CDEE-3A06-AEEA92039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77B25-FF82-5780-D3CF-A1B93ED2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A82810-33ED-B61B-732F-9A9F1324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8466DF-3BF1-0DD4-2B22-C17AD71D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0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45ECC-F22D-93E9-99A2-6D93B906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B3475-E1BB-6744-D0C4-22B0BE8A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CB38EB-363A-EE4F-8113-7105471F3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E7E724-04E1-FC40-853F-2A7C53A03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B7EB92-590F-F0BC-A220-9E35206D2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EABE31-6059-11D5-00BE-D776885D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946DBB-708B-66B5-4070-C8E0219E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6D1D33-1572-2820-DBAB-C648E15C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83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1BA79-A1A5-67CC-D9B9-DA660F22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9FA2E9-A700-0A29-C5E3-6B769D77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E1D9-D09C-FD80-2F8D-D22FCB23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348D50-A9E9-B905-6F66-AF5F6EB5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1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D5A10-EA64-6B9C-7079-2BB71FF0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0BB55B-D5CF-BEB6-9707-0AA7B233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098F37-B41C-F991-A4AF-26DACCC2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0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10564-1B39-6AB9-F8E4-EAEC778B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C327A-6431-4CE9-4D40-33B2473D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952B25-8719-C539-5C88-F706179AB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5B86CA-516D-3709-34E0-501EC421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B30861-0212-6D2E-AD77-4435CAE4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773F3-0AEB-C090-8C2A-DAA351FE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0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0A4AC-7069-DCBD-6AA9-E65D098D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E7EA45-DF10-10C8-1BEF-EB1AA8022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38E8D2-2AC7-C0F0-EE4C-53E6B87A4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AF2239-1825-906F-CBB2-606AA406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39BD5C-6A78-1693-CE69-C5A06921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D6E19D-D9B4-C0BE-EEAE-756E68B8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50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A4F94A7-90BE-9095-8E6E-62B9D735CF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96D6CB-835F-BD2A-AF73-38453A5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09D54-81A8-E18E-8FE8-99731F6A0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DA66B-1BA7-B483-AF92-9ABFE52B7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DC11D4-87C0-B3BE-A3BF-F901C5C67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B44D9-8424-5ABB-5970-7C01354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1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50BFCA-0248-8B2A-B452-7C3DBF22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F592D3-C281-EEE5-58F2-4B47CC0A4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77" y="1721970"/>
            <a:ext cx="9144000" cy="23876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0C8B4C-E4F1-BD6C-3BF9-DA5885415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559" y="4685884"/>
            <a:ext cx="5689017" cy="1655762"/>
          </a:xfrm>
        </p:spPr>
        <p:txBody>
          <a:bodyPr/>
          <a:lstStyle/>
          <a:p>
            <a:pPr algn="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083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5EFD5-8474-6599-2436-FC1F7253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9C744-4CBF-0BA6-A7B0-CE80669C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34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34F20-E18A-2DDB-028B-1C420EAE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9F534-6D59-11F0-4FCE-C1865666F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348C2-13CE-9C08-0F7A-BCE5B32124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163D69-A59D-C4B9-3E67-7A18146FB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1D27B5-06AA-6C24-0C2E-B9B989E197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51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DF8DC-370B-8347-3D88-BC260509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5C0D8E-7AC0-DF01-C137-F5E19720D37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E304C4-EAAD-A377-C894-390E27F22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84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Avila</dc:creator>
  <cp:lastModifiedBy>Martha Avila</cp:lastModifiedBy>
  <cp:revision>3</cp:revision>
  <dcterms:created xsi:type="dcterms:W3CDTF">2023-07-24T19:33:09Z</dcterms:created>
  <dcterms:modified xsi:type="dcterms:W3CDTF">2023-07-25T15:49:27Z</dcterms:modified>
</cp:coreProperties>
</file>